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7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75"/>
  </p:notesMasterIdLst>
  <p:sldIdLst>
    <p:sldId id="404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36" r:id="rId55"/>
    <p:sldId id="437" r:id="rId56"/>
    <p:sldId id="431" r:id="rId57"/>
    <p:sldId id="432" r:id="rId58"/>
    <p:sldId id="433" r:id="rId59"/>
    <p:sldId id="434" r:id="rId60"/>
    <p:sldId id="438" r:id="rId61"/>
    <p:sldId id="439" r:id="rId62"/>
    <p:sldId id="435" r:id="rId63"/>
    <p:sldId id="388" r:id="rId64"/>
    <p:sldId id="390" r:id="rId65"/>
    <p:sldId id="389" r:id="rId66"/>
    <p:sldId id="391" r:id="rId67"/>
    <p:sldId id="392" r:id="rId68"/>
    <p:sldId id="440" r:id="rId69"/>
    <p:sldId id="394" r:id="rId70"/>
    <p:sldId id="395" r:id="rId71"/>
    <p:sldId id="396" r:id="rId72"/>
    <p:sldId id="397" r:id="rId73"/>
    <p:sldId id="398" r:id="rId74"/>
  </p:sldIdLst>
  <p:sldSz cx="9144000" cy="5143500" type="screen16x9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1" autoAdjust="0"/>
    <p:restoredTop sz="58970" autoAdjust="0"/>
  </p:normalViewPr>
  <p:slideViewPr>
    <p:cSldViewPr>
      <p:cViewPr varScale="1">
        <p:scale>
          <a:sx n="46" d="100"/>
          <a:sy n="46" d="100"/>
        </p:scale>
        <p:origin x="29" y="605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9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92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6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54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71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66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21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33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oursera.org/course/ml" TargetMode="External"/><Relationship Id="rId7" Type="http://schemas.openxmlformats.org/officeDocument/2006/relationships/hyperlink" Target="https://github.com/sunzuolei/ml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unzuolei/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0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1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6.png"/><Relationship Id="rId2" Type="http://schemas.openxmlformats.org/officeDocument/2006/relationships/tags" Target="../tags/tag53.xml"/><Relationship Id="rId16" Type="http://schemas.openxmlformats.org/officeDocument/2006/relationships/image" Target="../media/image78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5.png"/><Relationship Id="rId5" Type="http://schemas.openxmlformats.org/officeDocument/2006/relationships/tags" Target="../tags/tag56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5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8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1.png"/><Relationship Id="rId5" Type="http://schemas.openxmlformats.org/officeDocument/2006/relationships/tags" Target="../tags/tag63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2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68.xml"/><Relationship Id="rId21" Type="http://schemas.openxmlformats.org/officeDocument/2006/relationships/image" Target="../media/image78.png"/><Relationship Id="rId7" Type="http://schemas.openxmlformats.org/officeDocument/2006/relationships/tags" Target="../tags/tag72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7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0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5.xml"/><Relationship Id="rId19" Type="http://schemas.openxmlformats.org/officeDocument/2006/relationships/image" Target="../media/image33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9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92.png"/><Relationship Id="rId5" Type="http://schemas.openxmlformats.org/officeDocument/2006/relationships/tags" Target="../tags/tag80.xml"/><Relationship Id="rId10" Type="http://schemas.openxmlformats.org/officeDocument/2006/relationships/image" Target="../media/image78.png"/><Relationship Id="rId4" Type="http://schemas.openxmlformats.org/officeDocument/2006/relationships/tags" Target="../tags/tag79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91.png"/><Relationship Id="rId5" Type="http://schemas.openxmlformats.org/officeDocument/2006/relationships/tags" Target="../tags/tag87.xml"/><Relationship Id="rId10" Type="http://schemas.openxmlformats.org/officeDocument/2006/relationships/image" Target="../media/image87.png"/><Relationship Id="rId4" Type="http://schemas.openxmlformats.org/officeDocument/2006/relationships/tags" Target="../tags/tag86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91.png"/><Relationship Id="rId2" Type="http://schemas.openxmlformats.org/officeDocument/2006/relationships/tags" Target="../tags/tag90.xml"/><Relationship Id="rId16" Type="http://schemas.openxmlformats.org/officeDocument/2006/relationships/image" Target="../media/image78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7.png"/><Relationship Id="rId5" Type="http://schemas.openxmlformats.org/officeDocument/2006/relationships/tags" Target="../tags/tag93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2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7.xml"/><Relationship Id="rId16" Type="http://schemas.openxmlformats.org/officeDocument/2006/relationships/image" Target="../media/image100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3.png"/><Relationship Id="rId5" Type="http://schemas.openxmlformats.org/officeDocument/2006/relationships/tags" Target="../tags/tag100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99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4.xml"/><Relationship Id="rId16" Type="http://schemas.openxmlformats.org/officeDocument/2006/relationships/image" Target="../media/image106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33.png"/><Relationship Id="rId5" Type="http://schemas.openxmlformats.org/officeDocument/2006/relationships/tags" Target="../tags/tag107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6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1.xml"/><Relationship Id="rId16" Type="http://schemas.openxmlformats.org/officeDocument/2006/relationships/image" Target="../media/image88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0.png"/><Relationship Id="rId5" Type="http://schemas.openxmlformats.org/officeDocument/2006/relationships/tags" Target="../tags/tag114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1.xml"/><Relationship Id="rId7" Type="http://schemas.openxmlformats.org/officeDocument/2006/relationships/image" Target="../media/image8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3.xml"/><Relationship Id="rId10" Type="http://schemas.openxmlformats.org/officeDocument/2006/relationships/image" Target="../media/image112.png"/><Relationship Id="rId4" Type="http://schemas.openxmlformats.org/officeDocument/2006/relationships/tags" Target="../tags/tag122.xml"/><Relationship Id="rId9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26.xml"/><Relationship Id="rId7" Type="http://schemas.openxmlformats.org/officeDocument/2006/relationships/image" Target="../media/image115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7.xml"/><Relationship Id="rId9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1.png"/><Relationship Id="rId5" Type="http://schemas.openxmlformats.org/officeDocument/2006/relationships/tags" Target="../tags/tag132.xml"/><Relationship Id="rId10" Type="http://schemas.openxmlformats.org/officeDocument/2006/relationships/image" Target="../media/image120.png"/><Relationship Id="rId4" Type="http://schemas.openxmlformats.org/officeDocument/2006/relationships/tags" Target="../tags/tag131.xml"/><Relationship Id="rId9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8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customXml" Target="../ink/ink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3.png"/><Relationship Id="rId5" Type="http://schemas.openxmlformats.org/officeDocument/2006/relationships/tags" Target="../tags/tag140.xml"/><Relationship Id="rId10" Type="http://schemas.openxmlformats.org/officeDocument/2006/relationships/image" Target="../media/image127.png"/><Relationship Id="rId4" Type="http://schemas.openxmlformats.org/officeDocument/2006/relationships/tags" Target="../tags/tag139.xml"/><Relationship Id="rId9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7" y="210094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3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90600" y="1796681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18004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43950" y="2365313"/>
            <a:ext cx="39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9110" y="3448972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github.com/sunzuolei/ml</a:t>
            </a:r>
            <a:r>
              <a:rPr lang="en-US" altLang="zh-CN" sz="16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841069" y="30710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9900" y="4163299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11832" y="3796108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" y="2381954"/>
            <a:ext cx="2614591" cy="26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43200" y="180975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90800" y="52609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 the learning rate and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of iteration.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  <a:endParaRPr lang="en-US" altLang="zh-CN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078479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1297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5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One-</a:t>
            </a:r>
            <a:r>
              <a:rPr lang="en-US" sz="2800" b="1" dirty="0" err="1" smtClean="0"/>
              <a:t>vs</a:t>
            </a:r>
            <a:r>
              <a:rPr lang="en-US" sz="2800" b="1" dirty="0" smtClean="0"/>
              <a:t>-all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34761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61659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32" y="2925237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3" y="3399090"/>
            <a:ext cx="1696212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9281</TotalTime>
  <Words>900</Words>
  <Application>Microsoft Office PowerPoint</Application>
  <PresentationFormat>全屏显示(16:9)</PresentationFormat>
  <Paragraphs>275</Paragraphs>
  <Slides>68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332</cp:revision>
  <dcterms:created xsi:type="dcterms:W3CDTF">2010-07-08T21:59:02Z</dcterms:created>
  <dcterms:modified xsi:type="dcterms:W3CDTF">2014-04-01T09:56:26Z</dcterms:modified>
</cp:coreProperties>
</file>